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  <p:sldId id="331" r:id="rId79"/>
    <p:sldId id="332" r:id="rId80"/>
    <p:sldId id="333" r:id="rId81"/>
    <p:sldId id="334" r:id="rId82"/>
    <p:sldId id="335" r:id="rId83"/>
    <p:sldId id="336" r:id="rId84"/>
    <p:sldId id="337" r:id="rId85"/>
    <p:sldId id="338" r:id="rId86"/>
    <p:sldId id="339" r:id="rId87"/>
    <p:sldId id="340" r:id="rId88"/>
    <p:sldId id="341" r:id="rId89"/>
    <p:sldId id="342" r:id="rId90"/>
    <p:sldId id="343" r:id="rId91"/>
    <p:sldId id="344" r:id="rId92"/>
    <p:sldId id="345" r:id="rId93"/>
    <p:sldId id="346" r:id="rId94"/>
    <p:sldId id="347" r:id="rId95"/>
    <p:sldId id="348" r:id="rId96"/>
    <p:sldId id="349" r:id="rId97"/>
    <p:sldId id="350" r:id="rId98"/>
    <p:sldId id="351" r:id="rId99"/>
    <p:sldId id="352" r:id="rId100"/>
    <p:sldId id="353" r:id="rId101"/>
    <p:sldId id="354" r:id="rId102"/>
    <p:sldId id="355" r:id="rId103"/>
    <p:sldId id="356" r:id="rId104"/>
    <p:sldId id="357" r:id="rId105"/>
    <p:sldId id="358" r:id="rId106"/>
    <p:sldId id="359" r:id="rId107"/>
    <p:sldId id="360" r:id="rId108"/>
    <p:sldId id="361" r:id="rId109"/>
    <p:sldId id="362" r:id="rId110"/>
    <p:sldId id="363" r:id="rId111"/>
    <p:sldId id="364" r:id="rId112"/>
    <p:sldId id="365" r:id="rId113"/>
    <p:sldId id="366" r:id="rId114"/>
    <p:sldId id="367" r:id="rId115"/>
    <p:sldId id="368" r:id="rId116"/>
    <p:sldId id="369" r:id="rId117"/>
    <p:sldId id="370" r:id="rId118"/>
    <p:sldId id="371" r:id="rId119"/>
    <p:sldId id="372" r:id="rId120"/>
    <p:sldId id="373" r:id="rId121"/>
    <p:sldId id="374" r:id="rId122"/>
    <p:sldId id="375" r:id="rId123"/>
    <p:sldId id="376" r:id="rId124"/>
    <p:sldId id="377" r:id="rId125"/>
    <p:sldId id="378" r:id="rId126"/>
    <p:sldId id="379" r:id="rId127"/>
    <p:sldId id="380" r:id="rId128"/>
    <p:sldId id="381" r:id="rId129"/>
    <p:sldId id="382" r:id="rId130"/>
    <p:sldId id="383" r:id="rId131"/>
    <p:sldId id="384" r:id="rId132"/>
    <p:sldId id="385" r:id="rId133"/>
    <p:sldId id="386" r:id="rId134"/>
    <p:sldId id="387" r:id="rId135"/>
    <p:sldId id="388" r:id="rId136"/>
    <p:sldId id="389" r:id="rId137"/>
    <p:sldId id="390" r:id="rId138"/>
    <p:sldId id="391" r:id="rId139"/>
    <p:sldId id="392" r:id="rId140"/>
    <p:sldId id="393" r:id="rId141"/>
    <p:sldId id="394" r:id="rId142"/>
    <p:sldId id="395" r:id="rId143"/>
    <p:sldId id="396" r:id="rId144"/>
    <p:sldId id="397" r:id="rId145"/>
    <p:sldId id="398" r:id="rId146"/>
    <p:sldId id="399" r:id="rId147"/>
    <p:sldId id="400" r:id="rId148"/>
    <p:sldId id="401" r:id="rId149"/>
    <p:sldId id="402" r:id="rId150"/>
    <p:sldId id="403" r:id="rId151"/>
    <p:sldId id="404" r:id="rId152"/>
    <p:sldId id="405" r:id="rId153"/>
    <p:sldId id="406" r:id="rId154"/>
    <p:sldId id="407" r:id="rId155"/>
    <p:sldId id="408" r:id="rId156"/>
    <p:sldId id="409" r:id="rId157"/>
    <p:sldId id="410" r:id="rId158"/>
    <p:sldId id="411" r:id="rId159"/>
    <p:sldId id="412" r:id="rId160"/>
    <p:sldId id="413" r:id="rId161"/>
    <p:sldId id="414" r:id="rId162"/>
    <p:sldId id="415" r:id="rId163"/>
    <p:sldId id="416" r:id="rId164"/>
    <p:sldId id="417" r:id="rId165"/>
    <p:sldId id="418" r:id="rId166"/>
    <p:sldId id="419" r:id="rId167"/>
    <p:sldId id="420" r:id="rId168"/>
    <p:sldId id="421" r:id="rId169"/>
    <p:sldId id="422" r:id="rId170"/>
    <p:sldId id="423" r:id="rId171"/>
    <p:sldId id="424" r:id="rId172"/>
    <p:sldId id="425" r:id="rId173"/>
    <p:sldId id="426" r:id="rId174"/>
    <p:sldId id="427" r:id="rId175"/>
    <p:sldId id="428" r:id="rId176"/>
    <p:sldId id="429" r:id="rId177"/>
    <p:sldId id="430" r:id="rId178"/>
    <p:sldId id="431" r:id="rId179"/>
    <p:sldId id="432" r:id="rId180"/>
    <p:sldId id="433" r:id="rId181"/>
    <p:sldId id="434" r:id="rId182"/>
    <p:sldId id="435" r:id="rId183"/>
    <p:sldId id="436" r:id="rId184"/>
    <p:sldId id="437" r:id="rId185"/>
    <p:sldId id="438" r:id="rId18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77" autoAdjust="0"/>
    <p:restoredTop sz="94660"/>
  </p:normalViewPr>
  <p:slideViewPr>
    <p:cSldViewPr>
      <p:cViewPr varScale="1">
        <p:scale>
          <a:sx n="99" d="100"/>
          <a:sy n="99" d="100"/>
        </p:scale>
        <p:origin x="8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38" Type="http://schemas.openxmlformats.org/officeDocument/2006/relationships/slide" Target="slides/slide134.xml"/><Relationship Id="rId154" Type="http://schemas.openxmlformats.org/officeDocument/2006/relationships/slide" Target="slides/slide150.xml"/><Relationship Id="rId159" Type="http://schemas.openxmlformats.org/officeDocument/2006/relationships/slide" Target="slides/slide155.xml"/><Relationship Id="rId175" Type="http://schemas.openxmlformats.org/officeDocument/2006/relationships/slide" Target="slides/slide171.xml"/><Relationship Id="rId170" Type="http://schemas.openxmlformats.org/officeDocument/2006/relationships/slide" Target="slides/slide166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slide" Target="slides/slide124.xml"/><Relationship Id="rId144" Type="http://schemas.openxmlformats.org/officeDocument/2006/relationships/slide" Target="slides/slide140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65" Type="http://schemas.openxmlformats.org/officeDocument/2006/relationships/slide" Target="slides/slide161.xml"/><Relationship Id="rId181" Type="http://schemas.openxmlformats.org/officeDocument/2006/relationships/slide" Target="slides/slide177.xml"/><Relationship Id="rId186" Type="http://schemas.openxmlformats.org/officeDocument/2006/relationships/slide" Target="slides/slide182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slide" Target="slides/slide13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55" Type="http://schemas.openxmlformats.org/officeDocument/2006/relationships/slide" Target="slides/slide151.xml"/><Relationship Id="rId171" Type="http://schemas.openxmlformats.org/officeDocument/2006/relationships/slide" Target="slides/slide167.xml"/><Relationship Id="rId176" Type="http://schemas.openxmlformats.org/officeDocument/2006/relationships/slide" Target="slides/slide172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slide" Target="slides/slide141.xml"/><Relationship Id="rId161" Type="http://schemas.openxmlformats.org/officeDocument/2006/relationships/slide" Target="slides/slide157.xml"/><Relationship Id="rId166" Type="http://schemas.openxmlformats.org/officeDocument/2006/relationships/slide" Target="slides/slide162.xml"/><Relationship Id="rId182" Type="http://schemas.openxmlformats.org/officeDocument/2006/relationships/slide" Target="slides/slide178.xml"/><Relationship Id="rId187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51" Type="http://schemas.openxmlformats.org/officeDocument/2006/relationships/slide" Target="slides/slide147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72" Type="http://schemas.openxmlformats.org/officeDocument/2006/relationships/slide" Target="slides/slide168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189" Type="http://schemas.openxmlformats.org/officeDocument/2006/relationships/theme" Target="theme/theme1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0" Type="http://schemas.openxmlformats.org/officeDocument/2006/relationships/tableStyles" Target="tableStyles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A248B-74D5-4130-9633-710F818A1A0C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27977" y="6030564"/>
            <a:ext cx="8488045" cy="795020"/>
            <a:chOff x="338445" y="5805264"/>
            <a:chExt cx="8488045" cy="795020"/>
          </a:xfrm>
        </p:grpSpPr>
        <p:pic>
          <p:nvPicPr>
            <p:cNvPr id="8" name="Picture 7" descr="C:\Users\rnk\SharePoint\3MT 2015 - 3MT 2015 documents\Logos and branding\3MT-FoundedByUQ-WEB.jpg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445" y="6033864"/>
              <a:ext cx="1628775" cy="511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:\Users\rnk\SharePoint\3MT 2015 - 3MT 2015 documents\Sponsorship\RCUK\Logos\NCCPE new logo.png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6370" y="6024339"/>
              <a:ext cx="1666875" cy="4927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C:\Users\rnk\SharePoint\3MT 2015 - 3MT 2015 documents\Sponsorship\RCUK\Logos\RCUK_RGB.jpg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3645" y="5967189"/>
              <a:ext cx="552450" cy="552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 descr="C:\Users\rnk\SharePoint\3MT 2015 - 3MT 2015 documents\Sponsorship\Thinkwrite\Think Write - logo (RGB) orange - google.jpg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5986239"/>
              <a:ext cx="708025" cy="5753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 descr="C:\Users\rnk\SharePoint\3MT 2015 - 3MT 2015 documents\Logos and branding\vitae_logo_rgb_for_web.jpg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2995" y="5805264"/>
              <a:ext cx="1293495" cy="79502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4968552"/>
          </a:xfrm>
        </p:spPr>
        <p:txBody>
          <a:bodyPr>
            <a:noAutofit/>
          </a:bodyPr>
          <a:lstStyle/>
          <a:p>
            <a:r>
              <a:rPr lang="en-AU" sz="30000" dirty="0" smtClean="0"/>
              <a:t>3:00</a:t>
            </a:r>
            <a:endParaRPr lang="en-AU" sz="300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:51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:21</a:t>
            </a:r>
          </a:p>
        </p:txBody>
      </p:sp>
    </p:spTree>
  </p:cSld>
  <p:clrMapOvr>
    <a:masterClrMapping/>
  </p:clrMapOvr>
  <p:transition advClick="0" advTm="1000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:20</a:t>
            </a:r>
          </a:p>
        </p:txBody>
      </p:sp>
    </p:spTree>
  </p:cSld>
  <p:clrMapOvr>
    <a:masterClrMapping/>
  </p:clrMapOvr>
  <p:transition advClick="0" advTm="1000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:19</a:t>
            </a:r>
          </a:p>
        </p:txBody>
      </p:sp>
    </p:spTree>
  </p:cSld>
  <p:clrMapOvr>
    <a:masterClrMapping/>
  </p:clrMapOvr>
  <p:transition advClick="0" advTm="1000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:18</a:t>
            </a:r>
          </a:p>
        </p:txBody>
      </p:sp>
    </p:spTree>
  </p:cSld>
  <p:clrMapOvr>
    <a:masterClrMapping/>
  </p:clrMapOvr>
  <p:transition advClick="0" advTm="1000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:17</a:t>
            </a:r>
          </a:p>
        </p:txBody>
      </p:sp>
    </p:spTree>
  </p:cSld>
  <p:clrMapOvr>
    <a:masterClrMapping/>
  </p:clrMapOvr>
  <p:transition advClick="0" advTm="1000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:16</a:t>
            </a:r>
          </a:p>
        </p:txBody>
      </p:sp>
    </p:spTree>
  </p:cSld>
  <p:clrMapOvr>
    <a:masterClrMapping/>
  </p:clrMapOvr>
  <p:transition advClick="0" advTm="1000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:15</a:t>
            </a:r>
          </a:p>
        </p:txBody>
      </p:sp>
    </p:spTree>
  </p:cSld>
  <p:clrMapOvr>
    <a:masterClrMapping/>
  </p:clrMapOvr>
  <p:transition advClick="0" advTm="1000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:14</a:t>
            </a:r>
          </a:p>
        </p:txBody>
      </p:sp>
    </p:spTree>
  </p:cSld>
  <p:clrMapOvr>
    <a:masterClrMapping/>
  </p:clrMapOvr>
  <p:transition advClick="0" advTm="1000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:13</a:t>
            </a:r>
          </a:p>
        </p:txBody>
      </p:sp>
    </p:spTree>
  </p:cSld>
  <p:clrMapOvr>
    <a:masterClrMapping/>
  </p:clrMapOvr>
  <p:transition advClick="0" advTm="1000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:12</a:t>
            </a:r>
          </a:p>
        </p:txBody>
      </p:sp>
    </p:spTree>
  </p:cSld>
  <p:clrMapOvr>
    <a:masterClrMapping/>
  </p:clrMapOvr>
  <p:transition advClick="0" advTm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:50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:11</a:t>
            </a:r>
          </a:p>
        </p:txBody>
      </p:sp>
    </p:spTree>
  </p:cSld>
  <p:clrMapOvr>
    <a:masterClrMapping/>
  </p:clrMapOvr>
  <p:transition advClick="0" advTm="1000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:10</a:t>
            </a:r>
          </a:p>
        </p:txBody>
      </p:sp>
    </p:spTree>
  </p:cSld>
  <p:clrMapOvr>
    <a:masterClrMapping/>
  </p:clrMapOvr>
  <p:transition advClick="0" advTm="1000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:09</a:t>
            </a:r>
          </a:p>
        </p:txBody>
      </p:sp>
    </p:spTree>
  </p:cSld>
  <p:clrMapOvr>
    <a:masterClrMapping/>
  </p:clrMapOvr>
  <p:transition advClick="0" advTm="1000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:08</a:t>
            </a:r>
          </a:p>
        </p:txBody>
      </p:sp>
    </p:spTree>
  </p:cSld>
  <p:clrMapOvr>
    <a:masterClrMapping/>
  </p:clrMapOvr>
  <p:transition advClick="0" advTm="1000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:07</a:t>
            </a:r>
          </a:p>
        </p:txBody>
      </p:sp>
    </p:spTree>
  </p:cSld>
  <p:clrMapOvr>
    <a:masterClrMapping/>
  </p:clrMapOvr>
  <p:transition advClick="0" advTm="1000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:06</a:t>
            </a:r>
          </a:p>
        </p:txBody>
      </p:sp>
    </p:spTree>
  </p:cSld>
  <p:clrMapOvr>
    <a:masterClrMapping/>
  </p:clrMapOvr>
  <p:transition advClick="0" advTm="1000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:05</a:t>
            </a:r>
          </a:p>
        </p:txBody>
      </p:sp>
    </p:spTree>
  </p:cSld>
  <p:clrMapOvr>
    <a:masterClrMapping/>
  </p:clrMapOvr>
  <p:transition advClick="0" advTm="1000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:04</a:t>
            </a:r>
          </a:p>
        </p:txBody>
      </p:sp>
    </p:spTree>
  </p:cSld>
  <p:clrMapOvr>
    <a:masterClrMapping/>
  </p:clrMapOvr>
  <p:transition advClick="0" advTm="1000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:03</a:t>
            </a:r>
          </a:p>
        </p:txBody>
      </p:sp>
    </p:spTree>
  </p:cSld>
  <p:clrMapOvr>
    <a:masterClrMapping/>
  </p:clrMapOvr>
  <p:transition advClick="0" advTm="1000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:02</a:t>
            </a:r>
          </a:p>
        </p:txBody>
      </p:sp>
    </p:spTree>
  </p:cSld>
  <p:clrMapOvr>
    <a:masterClrMapping/>
  </p:clrMapOvr>
  <p:transition advClick="0" advTm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:49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:01</a:t>
            </a:r>
          </a:p>
        </p:txBody>
      </p:sp>
    </p:spTree>
  </p:cSld>
  <p:clrMapOvr>
    <a:masterClrMapping/>
  </p:clrMapOvr>
  <p:transition advClick="0" advTm="1000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:00</a:t>
            </a:r>
          </a:p>
        </p:txBody>
      </p:sp>
    </p:spTree>
  </p:cSld>
  <p:clrMapOvr>
    <a:masterClrMapping/>
  </p:clrMapOvr>
  <p:transition advClick="0" advTm="1000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:59</a:t>
            </a:r>
          </a:p>
        </p:txBody>
      </p:sp>
    </p:spTree>
  </p:cSld>
  <p:clrMapOvr>
    <a:masterClrMapping/>
  </p:clrMapOvr>
  <p:transition advClick="0" advTm="1000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:58</a:t>
            </a:r>
          </a:p>
        </p:txBody>
      </p:sp>
    </p:spTree>
  </p:cSld>
  <p:clrMapOvr>
    <a:masterClrMapping/>
  </p:clrMapOvr>
  <p:transition advClick="0" advTm="1000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:57</a:t>
            </a:r>
          </a:p>
        </p:txBody>
      </p:sp>
    </p:spTree>
  </p:cSld>
  <p:clrMapOvr>
    <a:masterClrMapping/>
  </p:clrMapOvr>
  <p:transition advClick="0" advTm="1000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:56</a:t>
            </a:r>
          </a:p>
        </p:txBody>
      </p:sp>
    </p:spTree>
  </p:cSld>
  <p:clrMapOvr>
    <a:masterClrMapping/>
  </p:clrMapOvr>
  <p:transition advClick="0" advTm="1000"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:55</a:t>
            </a:r>
          </a:p>
        </p:txBody>
      </p:sp>
    </p:spTree>
  </p:cSld>
  <p:clrMapOvr>
    <a:masterClrMapping/>
  </p:clrMapOvr>
  <p:transition advClick="0" advTm="1000"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:54</a:t>
            </a:r>
          </a:p>
        </p:txBody>
      </p:sp>
    </p:spTree>
  </p:cSld>
  <p:clrMapOvr>
    <a:masterClrMapping/>
  </p:clrMapOvr>
  <p:transition advClick="0" advTm="1000"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:53</a:t>
            </a:r>
          </a:p>
        </p:txBody>
      </p:sp>
    </p:spTree>
  </p:cSld>
  <p:clrMapOvr>
    <a:masterClrMapping/>
  </p:clrMapOvr>
  <p:transition advClick="0" advTm="1000"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:52</a:t>
            </a:r>
          </a:p>
        </p:txBody>
      </p:sp>
    </p:spTree>
  </p:cSld>
  <p:clrMapOvr>
    <a:masterClrMapping/>
  </p:clrMapOvr>
  <p:transition advClick="0" advTm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:48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:51</a:t>
            </a:r>
          </a:p>
        </p:txBody>
      </p:sp>
    </p:spTree>
  </p:cSld>
  <p:clrMapOvr>
    <a:masterClrMapping/>
  </p:clrMapOvr>
  <p:transition advClick="0" advTm="1000"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:50</a:t>
            </a:r>
          </a:p>
        </p:txBody>
      </p:sp>
    </p:spTree>
  </p:cSld>
  <p:clrMapOvr>
    <a:masterClrMapping/>
  </p:clrMapOvr>
  <p:transition advClick="0" advTm="1000"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:49</a:t>
            </a:r>
          </a:p>
        </p:txBody>
      </p:sp>
    </p:spTree>
  </p:cSld>
  <p:clrMapOvr>
    <a:masterClrMapping/>
  </p:clrMapOvr>
  <p:transition advClick="0" advTm="1000"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:48</a:t>
            </a:r>
          </a:p>
        </p:txBody>
      </p:sp>
    </p:spTree>
  </p:cSld>
  <p:clrMapOvr>
    <a:masterClrMapping/>
  </p:clrMapOvr>
  <p:transition advClick="0" advTm="1000"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:47</a:t>
            </a:r>
          </a:p>
        </p:txBody>
      </p:sp>
    </p:spTree>
  </p:cSld>
  <p:clrMapOvr>
    <a:masterClrMapping/>
  </p:clrMapOvr>
  <p:transition advClick="0" advTm="1000"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836712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:46</a:t>
            </a:r>
          </a:p>
        </p:txBody>
      </p:sp>
    </p:spTree>
  </p:cSld>
  <p:clrMapOvr>
    <a:masterClrMapping/>
  </p:clrMapOvr>
  <p:transition advClick="0" advTm="1000"/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:45</a:t>
            </a:r>
          </a:p>
        </p:txBody>
      </p:sp>
    </p:spTree>
  </p:cSld>
  <p:clrMapOvr>
    <a:masterClrMapping/>
  </p:clrMapOvr>
  <p:transition advClick="0" advTm="1000"/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:44</a:t>
            </a:r>
          </a:p>
        </p:txBody>
      </p:sp>
    </p:spTree>
  </p:cSld>
  <p:clrMapOvr>
    <a:masterClrMapping/>
  </p:clrMapOvr>
  <p:transition advClick="0" advTm="1000"/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:43</a:t>
            </a:r>
          </a:p>
        </p:txBody>
      </p:sp>
    </p:spTree>
  </p:cSld>
  <p:clrMapOvr>
    <a:masterClrMapping/>
  </p:clrMapOvr>
  <p:transition advClick="0" advTm="1000"/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:42</a:t>
            </a:r>
          </a:p>
        </p:txBody>
      </p:sp>
    </p:spTree>
  </p:cSld>
  <p:clrMapOvr>
    <a:masterClrMapping/>
  </p:clrMapOvr>
  <p:transition advClick="0" advTm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:47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:41</a:t>
            </a:r>
          </a:p>
        </p:txBody>
      </p:sp>
    </p:spTree>
  </p:cSld>
  <p:clrMapOvr>
    <a:masterClrMapping/>
  </p:clrMapOvr>
  <p:transition advClick="0" advTm="1000"/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:40</a:t>
            </a:r>
          </a:p>
        </p:txBody>
      </p:sp>
    </p:spTree>
  </p:cSld>
  <p:clrMapOvr>
    <a:masterClrMapping/>
  </p:clrMapOvr>
  <p:transition advClick="0" advTm="1000"/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:39</a:t>
            </a:r>
          </a:p>
        </p:txBody>
      </p:sp>
    </p:spTree>
  </p:cSld>
  <p:clrMapOvr>
    <a:masterClrMapping/>
  </p:clrMapOvr>
  <p:transition advClick="0" advTm="1000"/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:38</a:t>
            </a:r>
          </a:p>
        </p:txBody>
      </p:sp>
    </p:spTree>
  </p:cSld>
  <p:clrMapOvr>
    <a:masterClrMapping/>
  </p:clrMapOvr>
  <p:transition advClick="0" advTm="1000"/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:37</a:t>
            </a:r>
          </a:p>
        </p:txBody>
      </p:sp>
    </p:spTree>
  </p:cSld>
  <p:clrMapOvr>
    <a:masterClrMapping/>
  </p:clrMapOvr>
  <p:transition advClick="0" advTm="1000"/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:36</a:t>
            </a:r>
          </a:p>
        </p:txBody>
      </p:sp>
    </p:spTree>
  </p:cSld>
  <p:clrMapOvr>
    <a:masterClrMapping/>
  </p:clrMapOvr>
  <p:transition advClick="0" advTm="1000"/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:35</a:t>
            </a:r>
          </a:p>
        </p:txBody>
      </p:sp>
    </p:spTree>
  </p:cSld>
  <p:clrMapOvr>
    <a:masterClrMapping/>
  </p:clrMapOvr>
  <p:transition advClick="0" advTm="1000"/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:34</a:t>
            </a:r>
          </a:p>
        </p:txBody>
      </p:sp>
    </p:spTree>
  </p:cSld>
  <p:clrMapOvr>
    <a:masterClrMapping/>
  </p:clrMapOvr>
  <p:transition advClick="0" advTm="1000"/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:33</a:t>
            </a:r>
          </a:p>
        </p:txBody>
      </p:sp>
    </p:spTree>
  </p:cSld>
  <p:clrMapOvr>
    <a:masterClrMapping/>
  </p:clrMapOvr>
  <p:transition advClick="0" advTm="1000"/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:32</a:t>
            </a:r>
          </a:p>
        </p:txBody>
      </p:sp>
    </p:spTree>
  </p:cSld>
  <p:clrMapOvr>
    <a:masterClrMapping/>
  </p:clrMapOvr>
  <p:transition advClick="0" advTm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:46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:31</a:t>
            </a:r>
          </a:p>
        </p:txBody>
      </p:sp>
    </p:spTree>
  </p:cSld>
  <p:clrMapOvr>
    <a:masterClrMapping/>
  </p:clrMapOvr>
  <p:transition advClick="0" advTm="1000"/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:30</a:t>
            </a:r>
          </a:p>
        </p:txBody>
      </p:sp>
    </p:spTree>
  </p:cSld>
  <p:clrMapOvr>
    <a:masterClrMapping/>
  </p:clrMapOvr>
  <p:transition advClick="0" advTm="1000"/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:29</a:t>
            </a:r>
          </a:p>
        </p:txBody>
      </p:sp>
    </p:spTree>
  </p:cSld>
  <p:clrMapOvr>
    <a:masterClrMapping/>
  </p:clrMapOvr>
  <p:transition advClick="0" advTm="1000"/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:28</a:t>
            </a:r>
          </a:p>
        </p:txBody>
      </p:sp>
    </p:spTree>
  </p:cSld>
  <p:clrMapOvr>
    <a:masterClrMapping/>
  </p:clrMapOvr>
  <p:transition advClick="0" advTm="1000"/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:27</a:t>
            </a:r>
          </a:p>
        </p:txBody>
      </p:sp>
    </p:spTree>
  </p:cSld>
  <p:clrMapOvr>
    <a:masterClrMapping/>
  </p:clrMapOvr>
  <p:transition advClick="0" advTm="1000"/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:26</a:t>
            </a:r>
          </a:p>
        </p:txBody>
      </p:sp>
    </p:spTree>
  </p:cSld>
  <p:clrMapOvr>
    <a:masterClrMapping/>
  </p:clrMapOvr>
  <p:transition advClick="0" advTm="1000"/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:25</a:t>
            </a:r>
          </a:p>
        </p:txBody>
      </p:sp>
    </p:spTree>
  </p:cSld>
  <p:clrMapOvr>
    <a:masterClrMapping/>
  </p:clrMapOvr>
  <p:transition advClick="0" advTm="1000"/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:24</a:t>
            </a:r>
          </a:p>
        </p:txBody>
      </p:sp>
    </p:spTree>
  </p:cSld>
  <p:clrMapOvr>
    <a:masterClrMapping/>
  </p:clrMapOvr>
  <p:transition advClick="0" advTm="1000"/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:23</a:t>
            </a:r>
          </a:p>
        </p:txBody>
      </p:sp>
    </p:spTree>
  </p:cSld>
  <p:clrMapOvr>
    <a:masterClrMapping/>
  </p:clrMapOvr>
  <p:transition advClick="0" advTm="1000"/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:22</a:t>
            </a:r>
          </a:p>
        </p:txBody>
      </p:sp>
    </p:spTree>
  </p:cSld>
  <p:clrMapOvr>
    <a:masterClrMapping/>
  </p:clrMapOvr>
  <p:transition advClick="0" advTm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:45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:21</a:t>
            </a:r>
          </a:p>
        </p:txBody>
      </p:sp>
    </p:spTree>
  </p:cSld>
  <p:clrMapOvr>
    <a:masterClrMapping/>
  </p:clrMapOvr>
  <p:transition advClick="0" advTm="1000"/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:20</a:t>
            </a:r>
          </a:p>
        </p:txBody>
      </p:sp>
    </p:spTree>
  </p:cSld>
  <p:clrMapOvr>
    <a:masterClrMapping/>
  </p:clrMapOvr>
  <p:transition advClick="0" advTm="1000"/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:19</a:t>
            </a:r>
          </a:p>
        </p:txBody>
      </p:sp>
    </p:spTree>
  </p:cSld>
  <p:clrMapOvr>
    <a:masterClrMapping/>
  </p:clrMapOvr>
  <p:transition advClick="0" advTm="1000"/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:18</a:t>
            </a:r>
          </a:p>
        </p:txBody>
      </p:sp>
    </p:spTree>
  </p:cSld>
  <p:clrMapOvr>
    <a:masterClrMapping/>
  </p:clrMapOvr>
  <p:transition advClick="0" advTm="1000"/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:17</a:t>
            </a:r>
          </a:p>
        </p:txBody>
      </p:sp>
    </p:spTree>
  </p:cSld>
  <p:clrMapOvr>
    <a:masterClrMapping/>
  </p:clrMapOvr>
  <p:transition advClick="0" advTm="1000"/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:16</a:t>
            </a:r>
          </a:p>
        </p:txBody>
      </p:sp>
    </p:spTree>
  </p:cSld>
  <p:clrMapOvr>
    <a:masterClrMapping/>
  </p:clrMapOvr>
  <p:transition advClick="0" advTm="1000"/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:15</a:t>
            </a:r>
          </a:p>
        </p:txBody>
      </p:sp>
    </p:spTree>
  </p:cSld>
  <p:clrMapOvr>
    <a:masterClrMapping/>
  </p:clrMapOvr>
  <p:transition advClick="0" advTm="1000"/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:14</a:t>
            </a:r>
          </a:p>
        </p:txBody>
      </p:sp>
    </p:spTree>
  </p:cSld>
  <p:clrMapOvr>
    <a:masterClrMapping/>
  </p:clrMapOvr>
  <p:transition advClick="0" advTm="1000"/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:13</a:t>
            </a:r>
          </a:p>
        </p:txBody>
      </p:sp>
    </p:spTree>
  </p:cSld>
  <p:clrMapOvr>
    <a:masterClrMapping/>
  </p:clrMapOvr>
  <p:transition advClick="0" advTm="1000"/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:12</a:t>
            </a:r>
          </a:p>
        </p:txBody>
      </p:sp>
    </p:spTree>
  </p:cSld>
  <p:clrMapOvr>
    <a:masterClrMapping/>
  </p:clrMapOvr>
  <p:transition advClick="0" advTm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:44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:11</a:t>
            </a:r>
          </a:p>
        </p:txBody>
      </p:sp>
    </p:spTree>
  </p:cSld>
  <p:clrMapOvr>
    <a:masterClrMapping/>
  </p:clrMapOvr>
  <p:transition advClick="0" advTm="1000"/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:10</a:t>
            </a:r>
          </a:p>
        </p:txBody>
      </p:sp>
    </p:spTree>
  </p:cSld>
  <p:clrMapOvr>
    <a:masterClrMapping/>
  </p:clrMapOvr>
  <p:transition advClick="0" advTm="1000"/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:09</a:t>
            </a:r>
          </a:p>
        </p:txBody>
      </p:sp>
    </p:spTree>
  </p:cSld>
  <p:clrMapOvr>
    <a:masterClrMapping/>
  </p:clrMapOvr>
  <p:transition advClick="0" advTm="1000"/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:08</a:t>
            </a:r>
          </a:p>
        </p:txBody>
      </p:sp>
    </p:spTree>
  </p:cSld>
  <p:clrMapOvr>
    <a:masterClrMapping/>
  </p:clrMapOvr>
  <p:transition advClick="0" advTm="1000"/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:07</a:t>
            </a:r>
          </a:p>
        </p:txBody>
      </p:sp>
    </p:spTree>
  </p:cSld>
  <p:clrMapOvr>
    <a:masterClrMapping/>
  </p:clrMapOvr>
  <p:transition advClick="0" advTm="1000"/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:06</a:t>
            </a:r>
          </a:p>
        </p:txBody>
      </p:sp>
    </p:spTree>
  </p:cSld>
  <p:clrMapOvr>
    <a:masterClrMapping/>
  </p:clrMapOvr>
  <p:transition advClick="0" advTm="1000"/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:05</a:t>
            </a:r>
          </a:p>
        </p:txBody>
      </p:sp>
    </p:spTree>
  </p:cSld>
  <p:clrMapOvr>
    <a:masterClrMapping/>
  </p:clrMapOvr>
  <p:transition advClick="0" advTm="1000"/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:04</a:t>
            </a:r>
          </a:p>
        </p:txBody>
      </p:sp>
    </p:spTree>
  </p:cSld>
  <p:clrMapOvr>
    <a:masterClrMapping/>
  </p:clrMapOvr>
  <p:transition advClick="0" advTm="1000"/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:03</a:t>
            </a:r>
          </a:p>
        </p:txBody>
      </p:sp>
    </p:spTree>
  </p:cSld>
  <p:clrMapOvr>
    <a:masterClrMapping/>
  </p:clrMapOvr>
  <p:transition advClick="0" advTm="1000"/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:02</a:t>
            </a:r>
          </a:p>
        </p:txBody>
      </p:sp>
    </p:spTree>
  </p:cSld>
  <p:clrMapOvr>
    <a:masterClrMapping/>
  </p:clrMapOvr>
  <p:transition advClick="0" advTm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:43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:01</a:t>
            </a:r>
          </a:p>
        </p:txBody>
      </p:sp>
    </p:spTree>
  </p:cSld>
  <p:clrMapOvr>
    <a:masterClrMapping/>
  </p:clrMapOvr>
  <p:transition advClick="0" advTm="1000"/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0:00</a:t>
            </a:r>
          </a:p>
        </p:txBody>
      </p:sp>
    </p:spTree>
  </p:cSld>
  <p:clrMapOvr>
    <a:masterClrMapping/>
  </p:clrMapOvr>
  <p:transition advClick="0" advTm="1000"/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0" dirty="0" smtClean="0">
                <a:latin typeface="+mj-lt"/>
                <a:ea typeface="+mj-ea"/>
                <a:cs typeface="+mj-cs"/>
              </a:rPr>
              <a:t>STOP</a:t>
            </a:r>
            <a:endParaRPr kumimoji="0" lang="en-AU" sz="28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:42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:59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:41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:40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:39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:38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:37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:36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:35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:34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:33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692696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:32</a:t>
            </a:r>
          </a:p>
        </p:txBody>
      </p:sp>
    </p:spTree>
  </p:cSld>
  <p:clrMapOvr>
    <a:masterClrMapping/>
  </p:clrMapOvr>
  <p:transition advClick="0" advTm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:58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:31</a:t>
            </a:r>
          </a:p>
        </p:txBody>
      </p:sp>
    </p:spTree>
  </p:cSld>
  <p:clrMapOvr>
    <a:masterClrMapping/>
  </p:clrMapOvr>
  <p:transition advClick="0" advTm="1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:30</a:t>
            </a:r>
          </a:p>
        </p:txBody>
      </p:sp>
    </p:spTree>
  </p:cSld>
  <p:clrMapOvr>
    <a:masterClrMapping/>
  </p:clrMapOvr>
  <p:transition advClick="0" advTm="1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:29</a:t>
            </a:r>
          </a:p>
        </p:txBody>
      </p:sp>
    </p:spTree>
  </p:cSld>
  <p:clrMapOvr>
    <a:masterClrMapping/>
  </p:clrMapOvr>
  <p:transition advClick="0" advTm="1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:28</a:t>
            </a:r>
          </a:p>
        </p:txBody>
      </p:sp>
    </p:spTree>
  </p:cSld>
  <p:clrMapOvr>
    <a:masterClrMapping/>
  </p:clrMapOvr>
  <p:transition advClick="0" advTm="1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:27</a:t>
            </a:r>
          </a:p>
        </p:txBody>
      </p:sp>
    </p:spTree>
  </p:cSld>
  <p:clrMapOvr>
    <a:masterClrMapping/>
  </p:clrMapOvr>
  <p:transition advClick="0" advTm="1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:26</a:t>
            </a:r>
          </a:p>
        </p:txBody>
      </p:sp>
    </p:spTree>
  </p:cSld>
  <p:clrMapOvr>
    <a:masterClrMapping/>
  </p:clrMapOvr>
  <p:transition advClick="0" advTm="1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:25</a:t>
            </a:r>
          </a:p>
        </p:txBody>
      </p:sp>
    </p:spTree>
  </p:cSld>
  <p:clrMapOvr>
    <a:masterClrMapping/>
  </p:clrMapOvr>
  <p:transition advClick="0" advTm="1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:24</a:t>
            </a:r>
          </a:p>
        </p:txBody>
      </p:sp>
    </p:spTree>
  </p:cSld>
  <p:clrMapOvr>
    <a:masterClrMapping/>
  </p:clrMapOvr>
  <p:transition advClick="0" advTm="1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:23</a:t>
            </a:r>
          </a:p>
        </p:txBody>
      </p:sp>
    </p:spTree>
  </p:cSld>
  <p:clrMapOvr>
    <a:masterClrMapping/>
  </p:clrMapOvr>
  <p:transition advClick="0" advTm="1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:22</a:t>
            </a:r>
          </a:p>
        </p:txBody>
      </p:sp>
    </p:spTree>
  </p:cSld>
  <p:clrMapOvr>
    <a:masterClrMapping/>
  </p:clrMapOvr>
  <p:transition advClick="0" advTm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:57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:21</a:t>
            </a:r>
          </a:p>
        </p:txBody>
      </p:sp>
    </p:spTree>
  </p:cSld>
  <p:clrMapOvr>
    <a:masterClrMapping/>
  </p:clrMapOvr>
  <p:transition advClick="0" advTm="1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:20</a:t>
            </a:r>
          </a:p>
        </p:txBody>
      </p:sp>
    </p:spTree>
  </p:cSld>
  <p:clrMapOvr>
    <a:masterClrMapping/>
  </p:clrMapOvr>
  <p:transition advClick="0" advTm="1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:19</a:t>
            </a:r>
          </a:p>
        </p:txBody>
      </p:sp>
    </p:spTree>
  </p:cSld>
  <p:clrMapOvr>
    <a:masterClrMapping/>
  </p:clrMapOvr>
  <p:transition advClick="0" advTm="1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:18</a:t>
            </a:r>
          </a:p>
        </p:txBody>
      </p:sp>
    </p:spTree>
  </p:cSld>
  <p:clrMapOvr>
    <a:masterClrMapping/>
  </p:clrMapOvr>
  <p:transition advClick="0" advTm="1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:17</a:t>
            </a:r>
          </a:p>
        </p:txBody>
      </p:sp>
    </p:spTree>
  </p:cSld>
  <p:clrMapOvr>
    <a:masterClrMapping/>
  </p:clrMapOvr>
  <p:transition advClick="0" advTm="1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:16</a:t>
            </a:r>
          </a:p>
        </p:txBody>
      </p:sp>
    </p:spTree>
  </p:cSld>
  <p:clrMapOvr>
    <a:masterClrMapping/>
  </p:clrMapOvr>
  <p:transition advClick="0" advTm="1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:15</a:t>
            </a:r>
          </a:p>
        </p:txBody>
      </p:sp>
    </p:spTree>
  </p:cSld>
  <p:clrMapOvr>
    <a:masterClrMapping/>
  </p:clrMapOvr>
  <p:transition advClick="0" advTm="1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:14</a:t>
            </a:r>
          </a:p>
        </p:txBody>
      </p:sp>
    </p:spTree>
  </p:cSld>
  <p:clrMapOvr>
    <a:masterClrMapping/>
  </p:clrMapOvr>
  <p:transition advClick="0" advTm="1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:13</a:t>
            </a:r>
          </a:p>
        </p:txBody>
      </p:sp>
    </p:spTree>
  </p:cSld>
  <p:clrMapOvr>
    <a:masterClrMapping/>
  </p:clrMapOvr>
  <p:transition advClick="0" advTm="1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:12</a:t>
            </a:r>
          </a:p>
        </p:txBody>
      </p:sp>
    </p:spTree>
  </p:cSld>
  <p:clrMapOvr>
    <a:masterClrMapping/>
  </p:clrMapOvr>
  <p:transition advClick="0" advTm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:56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:11</a:t>
            </a:r>
          </a:p>
        </p:txBody>
      </p:sp>
    </p:spTree>
  </p:cSld>
  <p:clrMapOvr>
    <a:masterClrMapping/>
  </p:clrMapOvr>
  <p:transition advClick="0" advTm="100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:10</a:t>
            </a:r>
          </a:p>
        </p:txBody>
      </p:sp>
    </p:spTree>
  </p:cSld>
  <p:clrMapOvr>
    <a:masterClrMapping/>
  </p:clrMapOvr>
  <p:transition advClick="0" advTm="100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:09</a:t>
            </a:r>
          </a:p>
        </p:txBody>
      </p:sp>
    </p:spTree>
  </p:cSld>
  <p:clrMapOvr>
    <a:masterClrMapping/>
  </p:clrMapOvr>
  <p:transition advClick="0" advTm="100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:08</a:t>
            </a:r>
          </a:p>
        </p:txBody>
      </p:sp>
    </p:spTree>
  </p:cSld>
  <p:clrMapOvr>
    <a:masterClrMapping/>
  </p:clrMapOvr>
  <p:transition advClick="0" advTm="100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:07</a:t>
            </a:r>
          </a:p>
        </p:txBody>
      </p:sp>
    </p:spTree>
  </p:cSld>
  <p:clrMapOvr>
    <a:masterClrMapping/>
  </p:clrMapOvr>
  <p:transition advClick="0" advTm="100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:06</a:t>
            </a:r>
          </a:p>
        </p:txBody>
      </p:sp>
    </p:spTree>
  </p:cSld>
  <p:clrMapOvr>
    <a:masterClrMapping/>
  </p:clrMapOvr>
  <p:transition advClick="0" advTm="100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:05</a:t>
            </a:r>
          </a:p>
        </p:txBody>
      </p:sp>
    </p:spTree>
  </p:cSld>
  <p:clrMapOvr>
    <a:masterClrMapping/>
  </p:clrMapOvr>
  <p:transition advClick="0" advTm="100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:04</a:t>
            </a:r>
          </a:p>
        </p:txBody>
      </p:sp>
    </p:spTree>
  </p:cSld>
  <p:clrMapOvr>
    <a:masterClrMapping/>
  </p:clrMapOvr>
  <p:transition advClick="0" advTm="100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:03</a:t>
            </a:r>
          </a:p>
        </p:txBody>
      </p:sp>
    </p:spTree>
  </p:cSld>
  <p:clrMapOvr>
    <a:masterClrMapping/>
  </p:clrMapOvr>
  <p:transition advClick="0" advTm="100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:02</a:t>
            </a:r>
          </a:p>
        </p:txBody>
      </p:sp>
    </p:spTree>
  </p:cSld>
  <p:clrMapOvr>
    <a:masterClrMapping/>
  </p:clrMapOvr>
  <p:transition advClick="0" advTm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:55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:01</a:t>
            </a:r>
          </a:p>
        </p:txBody>
      </p:sp>
    </p:spTree>
  </p:cSld>
  <p:clrMapOvr>
    <a:masterClrMapping/>
  </p:clrMapOvr>
  <p:transition advClick="0" advTm="100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:00</a:t>
            </a:r>
          </a:p>
        </p:txBody>
      </p:sp>
    </p:spTree>
  </p:cSld>
  <p:clrMapOvr>
    <a:masterClrMapping/>
  </p:clrMapOvr>
  <p:transition advClick="0" advTm="100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:59</a:t>
            </a:r>
          </a:p>
        </p:txBody>
      </p:sp>
    </p:spTree>
  </p:cSld>
  <p:clrMapOvr>
    <a:masterClrMapping/>
  </p:clrMapOvr>
  <p:transition advClick="0" advTm="100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:58</a:t>
            </a:r>
          </a:p>
        </p:txBody>
      </p:sp>
    </p:spTree>
  </p:cSld>
  <p:clrMapOvr>
    <a:masterClrMapping/>
  </p:clrMapOvr>
  <p:transition advClick="0" advTm="100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:57</a:t>
            </a:r>
          </a:p>
        </p:txBody>
      </p:sp>
    </p:spTree>
  </p:cSld>
  <p:clrMapOvr>
    <a:masterClrMapping/>
  </p:clrMapOvr>
  <p:transition advClick="0" advTm="100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:56</a:t>
            </a:r>
          </a:p>
        </p:txBody>
      </p:sp>
    </p:spTree>
  </p:cSld>
  <p:clrMapOvr>
    <a:masterClrMapping/>
  </p:clrMapOvr>
  <p:transition advClick="0" advTm="100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:55</a:t>
            </a:r>
          </a:p>
        </p:txBody>
      </p:sp>
    </p:spTree>
  </p:cSld>
  <p:clrMapOvr>
    <a:masterClrMapping/>
  </p:clrMapOvr>
  <p:transition advClick="0" advTm="100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:54</a:t>
            </a:r>
          </a:p>
        </p:txBody>
      </p:sp>
    </p:spTree>
  </p:cSld>
  <p:clrMapOvr>
    <a:masterClrMapping/>
  </p:clrMapOvr>
  <p:transition advClick="0" advTm="100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:53</a:t>
            </a:r>
          </a:p>
        </p:txBody>
      </p:sp>
    </p:spTree>
  </p:cSld>
  <p:clrMapOvr>
    <a:masterClrMapping/>
  </p:clrMapOvr>
  <p:transition advClick="0" advTm="100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:52</a:t>
            </a:r>
          </a:p>
        </p:txBody>
      </p:sp>
    </p:spTree>
  </p:cSld>
  <p:clrMapOvr>
    <a:masterClrMapping/>
  </p:clrMapOvr>
  <p:transition advClick="0" advTm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:54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:51</a:t>
            </a:r>
          </a:p>
        </p:txBody>
      </p:sp>
    </p:spTree>
  </p:cSld>
  <p:clrMapOvr>
    <a:masterClrMapping/>
  </p:clrMapOvr>
  <p:transition advClick="0" advTm="100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:50</a:t>
            </a:r>
          </a:p>
        </p:txBody>
      </p:sp>
    </p:spTree>
  </p:cSld>
  <p:clrMapOvr>
    <a:masterClrMapping/>
  </p:clrMapOvr>
  <p:transition advClick="0" advTm="100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:49</a:t>
            </a:r>
          </a:p>
        </p:txBody>
      </p:sp>
    </p:spTree>
  </p:cSld>
  <p:clrMapOvr>
    <a:masterClrMapping/>
  </p:clrMapOvr>
  <p:transition advClick="0" advTm="100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:48</a:t>
            </a:r>
          </a:p>
        </p:txBody>
      </p:sp>
    </p:spTree>
  </p:cSld>
  <p:clrMapOvr>
    <a:masterClrMapping/>
  </p:clrMapOvr>
  <p:transition advClick="0" advTm="100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:47</a:t>
            </a:r>
          </a:p>
        </p:txBody>
      </p:sp>
    </p:spTree>
  </p:cSld>
  <p:clrMapOvr>
    <a:masterClrMapping/>
  </p:clrMapOvr>
  <p:transition advClick="0" advTm="100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:46</a:t>
            </a:r>
          </a:p>
        </p:txBody>
      </p:sp>
    </p:spTree>
  </p:cSld>
  <p:clrMapOvr>
    <a:masterClrMapping/>
  </p:clrMapOvr>
  <p:transition advClick="0" advTm="100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:45</a:t>
            </a:r>
          </a:p>
        </p:txBody>
      </p:sp>
    </p:spTree>
  </p:cSld>
  <p:clrMapOvr>
    <a:masterClrMapping/>
  </p:clrMapOvr>
  <p:transition advClick="0" advTm="100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:44</a:t>
            </a:r>
          </a:p>
        </p:txBody>
      </p:sp>
    </p:spTree>
  </p:cSld>
  <p:clrMapOvr>
    <a:masterClrMapping/>
  </p:clrMapOvr>
  <p:transition advClick="0" advTm="100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:43</a:t>
            </a:r>
          </a:p>
        </p:txBody>
      </p:sp>
    </p:spTree>
  </p:cSld>
  <p:clrMapOvr>
    <a:masterClrMapping/>
  </p:clrMapOvr>
  <p:transition advClick="0" advTm="1000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:42</a:t>
            </a:r>
          </a:p>
        </p:txBody>
      </p:sp>
    </p:spTree>
  </p:cSld>
  <p:clrMapOvr>
    <a:masterClrMapping/>
  </p:clrMapOvr>
  <p:transition advClick="0" advTm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:53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:41</a:t>
            </a:r>
          </a:p>
        </p:txBody>
      </p:sp>
    </p:spTree>
  </p:cSld>
  <p:clrMapOvr>
    <a:masterClrMapping/>
  </p:clrMapOvr>
  <p:transition advClick="0" advTm="1000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:40</a:t>
            </a:r>
          </a:p>
        </p:txBody>
      </p:sp>
    </p:spTree>
  </p:cSld>
  <p:clrMapOvr>
    <a:masterClrMapping/>
  </p:clrMapOvr>
  <p:transition advClick="0" advTm="1000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:39</a:t>
            </a:r>
          </a:p>
        </p:txBody>
      </p:sp>
    </p:spTree>
  </p:cSld>
  <p:clrMapOvr>
    <a:masterClrMapping/>
  </p:clrMapOvr>
  <p:transition advClick="0" advTm="1000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:38</a:t>
            </a:r>
          </a:p>
        </p:txBody>
      </p:sp>
    </p:spTree>
  </p:cSld>
  <p:clrMapOvr>
    <a:masterClrMapping/>
  </p:clrMapOvr>
  <p:transition advClick="0" advTm="1000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:37</a:t>
            </a:r>
          </a:p>
        </p:txBody>
      </p:sp>
    </p:spTree>
  </p:cSld>
  <p:clrMapOvr>
    <a:masterClrMapping/>
  </p:clrMapOvr>
  <p:transition advClick="0" advTm="1000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:36</a:t>
            </a:r>
          </a:p>
        </p:txBody>
      </p:sp>
    </p:spTree>
  </p:cSld>
  <p:clrMapOvr>
    <a:masterClrMapping/>
  </p:clrMapOvr>
  <p:transition advClick="0" advTm="1000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:35</a:t>
            </a:r>
          </a:p>
        </p:txBody>
      </p:sp>
    </p:spTree>
  </p:cSld>
  <p:clrMapOvr>
    <a:masterClrMapping/>
  </p:clrMapOvr>
  <p:transition advClick="0" advTm="1000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:34</a:t>
            </a:r>
          </a:p>
        </p:txBody>
      </p:sp>
    </p:spTree>
  </p:cSld>
  <p:clrMapOvr>
    <a:masterClrMapping/>
  </p:clrMapOvr>
  <p:transition advClick="0" advTm="1000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:33</a:t>
            </a:r>
          </a:p>
        </p:txBody>
      </p:sp>
    </p:spTree>
  </p:cSld>
  <p:clrMapOvr>
    <a:masterClrMapping/>
  </p:clrMapOvr>
  <p:transition advClick="0" advTm="1000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:32</a:t>
            </a:r>
          </a:p>
        </p:txBody>
      </p:sp>
    </p:spTree>
  </p:cSld>
  <p:clrMapOvr>
    <a:masterClrMapping/>
  </p:clrMapOvr>
  <p:transition advClick="0" advTm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:52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:31</a:t>
            </a:r>
          </a:p>
        </p:txBody>
      </p:sp>
    </p:spTree>
  </p:cSld>
  <p:clrMapOvr>
    <a:masterClrMapping/>
  </p:clrMapOvr>
  <p:transition advClick="0" advTm="1000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:30</a:t>
            </a:r>
          </a:p>
        </p:txBody>
      </p:sp>
    </p:spTree>
  </p:cSld>
  <p:clrMapOvr>
    <a:masterClrMapping/>
  </p:clrMapOvr>
  <p:transition advClick="0" advTm="1000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:29</a:t>
            </a:r>
          </a:p>
        </p:txBody>
      </p:sp>
    </p:spTree>
  </p:cSld>
  <p:clrMapOvr>
    <a:masterClrMapping/>
  </p:clrMapOvr>
  <p:transition advClick="0" advTm="1000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:28</a:t>
            </a:r>
          </a:p>
        </p:txBody>
      </p:sp>
    </p:spTree>
  </p:cSld>
  <p:clrMapOvr>
    <a:masterClrMapping/>
  </p:clrMapOvr>
  <p:transition advClick="0" advTm="1000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:27</a:t>
            </a:r>
          </a:p>
        </p:txBody>
      </p:sp>
    </p:spTree>
  </p:cSld>
  <p:clrMapOvr>
    <a:masterClrMapping/>
  </p:clrMapOvr>
  <p:transition advClick="0" advTm="1000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:26</a:t>
            </a:r>
          </a:p>
        </p:txBody>
      </p:sp>
    </p:spTree>
  </p:cSld>
  <p:clrMapOvr>
    <a:masterClrMapping/>
  </p:clrMapOvr>
  <p:transition advClick="0" advTm="1000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:25</a:t>
            </a:r>
          </a:p>
        </p:txBody>
      </p:sp>
    </p:spTree>
  </p:cSld>
  <p:clrMapOvr>
    <a:masterClrMapping/>
  </p:clrMapOvr>
  <p:transition advClick="0" advTm="1000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:24</a:t>
            </a:r>
          </a:p>
        </p:txBody>
      </p:sp>
    </p:spTree>
  </p:cSld>
  <p:clrMapOvr>
    <a:masterClrMapping/>
  </p:clrMapOvr>
  <p:transition advClick="0" advTm="1000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:23</a:t>
            </a:r>
          </a:p>
        </p:txBody>
      </p:sp>
    </p:spTree>
  </p:cSld>
  <p:clrMapOvr>
    <a:masterClrMapping/>
  </p:clrMapOvr>
  <p:transition advClick="0" advTm="1000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:22</a:t>
            </a:r>
          </a:p>
        </p:txBody>
      </p:sp>
    </p:spTree>
  </p:cSld>
  <p:clrMapOvr>
    <a:masterClrMapping/>
  </p:clrMapOvr>
  <p:transition advClick="0" advTm="1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9696BEB19754BB2E4F0719832D1EF" ma:contentTypeVersion="12" ma:contentTypeDescription="Create a new document." ma:contentTypeScope="" ma:versionID="93dec1061d889624b5cd9d60c26dd477">
  <xsd:schema xmlns:xsd="http://www.w3.org/2001/XMLSchema" xmlns:xs="http://www.w3.org/2001/XMLSchema" xmlns:p="http://schemas.microsoft.com/office/2006/metadata/properties" xmlns:ns1="http://schemas.microsoft.com/sharepoint/v3" xmlns:ns2="d429371c-36e2-452c-b02e-a2e66f89b6cf" xmlns:ns3="302d0b52-1046-4d43-a2f5-862fab8a95f4" targetNamespace="http://schemas.microsoft.com/office/2006/metadata/properties" ma:root="true" ma:fieldsID="24ac4ba45c2168bf78dabaab7c20c4b7" ns1:_="" ns2:_="" ns3:_="">
    <xsd:import namespace="http://schemas.microsoft.com/sharepoint/v3"/>
    <xsd:import namespace="d429371c-36e2-452c-b02e-a2e66f89b6cf"/>
    <xsd:import namespace="302d0b52-1046-4d43-a2f5-862fab8a95f4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9371c-36e2-452c-b02e-a2e66f89b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2d0b52-1046-4d43-a2f5-862fab8a95f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B96E0C-9473-4727-838C-00520DA349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C622C7-F10D-4074-8B06-31DD1831A857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339A045-904A-4626-B6B6-B0CD98BE2C52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182</Words>
  <Application>Microsoft Office PowerPoint</Application>
  <PresentationFormat>On-screen Show (4:3)</PresentationFormat>
  <Paragraphs>182</Paragraphs>
  <Slides>182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182</vt:i4>
      </vt:variant>
    </vt:vector>
  </HeadingPairs>
  <TitlesOfParts>
    <vt:vector size="185" baseType="lpstr">
      <vt:lpstr>Arial</vt:lpstr>
      <vt:lpstr>Calibri</vt:lpstr>
      <vt:lpstr>Office Theme</vt:lpstr>
      <vt:lpstr>3:00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Queensland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3:00</dc:title>
  <dc:creator>uqcdenga</dc:creator>
  <cp:lastModifiedBy>Caroline Riley</cp:lastModifiedBy>
  <cp:revision>5</cp:revision>
  <dcterms:created xsi:type="dcterms:W3CDTF">2010-09-20T03:26:30Z</dcterms:created>
  <dcterms:modified xsi:type="dcterms:W3CDTF">2016-02-17T15:07:36Z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0x010100E239696BEB19754BB2E4F0719832D1EF</vt:lpwstr>
  </property>
  <property fmtid="{D5CDD505-2E9C-101B-9397-08002B2CF9AE}" pid="3" name="Order">
    <vt:r8>1437400</vt:r8>
  </property>
</Properties>
</file>